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0377-4160-40AF-8409-DCD3F08036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301C-CC64-48E6-9152-315719168C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smilojevasic/videos/674550210066436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logo_osmilojevasic_edu_rs_2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55092">
            <a:off x="-6194" y="63248"/>
            <a:ext cx="1598441" cy="135595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5105400" y="2209800"/>
            <a:ext cx="3810000" cy="1143000"/>
          </a:xfrm>
          <a:prstGeom prst="homePlate">
            <a:avLst>
              <a:gd name="adj" fmla="val 69882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Одељење</a:t>
            </a:r>
          </a:p>
          <a:p>
            <a:pPr algn="ctr"/>
            <a:r>
              <a:rPr lang="sr-Cyrl-R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1-4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914400" y="3048000"/>
            <a:ext cx="3962400" cy="1219200"/>
          </a:xfrm>
          <a:prstGeom prst="homePlate">
            <a:avLst>
              <a:gd name="adj" fmla="val 67308"/>
            </a:avLst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M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илена Алексић</a:t>
            </a:r>
          </a:p>
          <a:p>
            <a:pPr algn="ctr"/>
            <a:r>
              <a:rPr lang="sr-Cyrl-RS" sz="2800" b="1" dirty="0">
                <a:solidFill>
                  <a:schemeClr val="accent1"/>
                </a:solidFill>
                <a:latin typeface="Candara" pitchFamily="34" charset="0"/>
              </a:rPr>
              <a:t>п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рофесор разредне нставе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5181600" cy="1630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НАСТАВНИ ПРЕДМЕТ: ПРОЈЕКТНА НАСТАВА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352800"/>
            <a:ext cx="607736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sr-Cyrl-R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НАСТАВНА ЈЕДИНИЦА:</a:t>
            </a:r>
          </a:p>
          <a:p>
            <a:pPr algn="ctr">
              <a:buNone/>
            </a:pPr>
            <a:r>
              <a:rPr lang="sr-Cyrl-R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 СМО ДЕЦА ЈЕДНОГ СВЕТА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514600" cy="3505200"/>
          </a:xfrm>
        </p:spPr>
        <p:txBody>
          <a:bodyPr>
            <a:normAutofit/>
          </a:bodyPr>
          <a:lstStyle/>
          <a:p>
            <a:r>
              <a:rPr lang="sr-Cyrl-RS" sz="2000" b="1" dirty="0" smtClean="0"/>
              <a:t>Имали су потпуну слободу при избору. Требало је одабрану земљу представити кроз оно у чему је ученик најбољи. Дозвољено је било користити песму, игру, рецитал, глуму, костим, било какав декор...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2819400" cy="2620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r-Cyrl-RS" sz="2000" dirty="0" smtClean="0"/>
              <a:t>  </a:t>
            </a:r>
            <a:r>
              <a:rPr lang="sr-Cyrl-RS" sz="2000" b="1" dirty="0" smtClean="0"/>
              <a:t>Ученици одељења 1-4 </a:t>
            </a:r>
          </a:p>
          <a:p>
            <a:pPr algn="r">
              <a:buNone/>
            </a:pPr>
            <a:r>
              <a:rPr lang="sr-Cyrl-RS" sz="2000" b="1" dirty="0"/>
              <a:t>д</a:t>
            </a:r>
            <a:r>
              <a:rPr lang="sr-Cyrl-RS" sz="2000" b="1" dirty="0" smtClean="0"/>
              <a:t>обили су задатак да након одгледаног послатог  материјала  </a:t>
            </a:r>
            <a:r>
              <a:rPr lang="sr-Cyrl-RS" sz="2000" b="1" dirty="0" smtClean="0">
                <a:solidFill>
                  <a:schemeClr val="bg1"/>
                </a:solidFill>
              </a:rPr>
              <a:t>ода</a:t>
            </a:r>
            <a:r>
              <a:rPr lang="sr-Cyrl-RS" sz="2000" b="1" dirty="0" smtClean="0"/>
              <a:t>беру  државу </a:t>
            </a:r>
          </a:p>
          <a:p>
            <a:pPr algn="r">
              <a:buNone/>
            </a:pPr>
            <a:r>
              <a:rPr lang="sr-Cyrl-RS" sz="2000" b="1" dirty="0" smtClean="0">
                <a:solidFill>
                  <a:schemeClr val="bg1"/>
                </a:solidFill>
              </a:rPr>
              <a:t>која им се </a:t>
            </a:r>
            <a:r>
              <a:rPr lang="sr-Cyrl-RS" sz="2000" b="1" dirty="0" smtClean="0"/>
              <a:t>навише допала.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1430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Ситуацију у којој су се ученици нашли, с обзиром да су први разред, требало је искорисити и показати другим другарима таленте и способности за које је у досадашњим активностима било посвећено мало </a:t>
            </a:r>
            <a:r>
              <a:rPr lang="sr-Cyrl-RS" b="1" dirty="0" smtClean="0">
                <a:solidFill>
                  <a:schemeClr val="bg1"/>
                </a:solidFill>
              </a:rPr>
              <a:t>времена.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8229600" cy="103663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Свака земља имала је </a:t>
            </a:r>
            <a:b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највише </a:t>
            </a:r>
            <a:r>
              <a:rPr lang="sr-Cyrl-R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15 секунди за </a:t>
            </a:r>
            <a:b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своје представљање.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581400"/>
            <a:ext cx="6096000" cy="246856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Ученицима је речено да ће од свих радова настати један мали филм. Идеја је била да сазнање да ће и остали видети њихов     </a:t>
            </a:r>
          </a:p>
          <a:p>
            <a:pPr>
              <a:buNone/>
            </a:pP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рад, додатно мотивише.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world_flags_globe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4172E-6 C -0.03576 -0.13621 -0.07153 -0.2722 -0.03698 -0.24791 C -0.00243 -0.22363 0.16528 0.139 0.20764 0.14547 C 0.25 0.15195 0.17049 -0.20282 0.21684 -0.20906 C 0.2632 -0.21531 0.42379 0.10708 0.48611 0.1087 C 0.54844 0.11032 0.54601 -0.1783 0.59063 -0.19889 C 0.63524 -0.21947 0.71042 -0.01133 0.75382 -0.01433 C 0.79722 -0.01734 0.82327 -0.15656 0.8507 -0.21716 C 0.87813 -0.27775 0.91181 -0.35499 0.9184 -0.37719 C 0.925 -0.39939 0.90781 -0.37488 0.89063 -0.35037 " pathEditMode="relative" ptsTypes="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https://www.facebook.com/osmilojevasic/videos/674550210066436/</a:t>
            </a:r>
            <a:endParaRPr lang="en-US" sz="2400" dirty="0"/>
          </a:p>
        </p:txBody>
      </p:sp>
      <p:pic>
        <p:nvPicPr>
          <p:cNvPr id="4" name="Picture 3" descr="simbol-facebook-png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828800"/>
            <a:ext cx="482397" cy="482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Продукти ученичког рада налазе се у обједињеном филму објављеном на школској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facebook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страници.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876800"/>
            <a:ext cx="1729582" cy="1729582"/>
          </a:xfrm>
        </p:spPr>
      </p:pic>
      <p:pic>
        <p:nvPicPr>
          <p:cNvPr id="5" name="Picture 4" descr="bus-trun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648200"/>
            <a:ext cx="1905000" cy="1657350"/>
          </a:xfrm>
          <a:prstGeom prst="rect">
            <a:avLst/>
          </a:prstGeom>
        </p:spPr>
      </p:pic>
      <p:pic>
        <p:nvPicPr>
          <p:cNvPr id="6" name="Picture 5" descr="world_flags_globe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53000"/>
            <a:ext cx="1485900" cy="1485900"/>
          </a:xfrm>
          <a:prstGeom prst="rect">
            <a:avLst/>
          </a:prstGeom>
        </p:spPr>
      </p:pic>
      <p:pic>
        <p:nvPicPr>
          <p:cNvPr id="7" name="Picture 6" descr="Capture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7542">
            <a:off x="457200" y="762000"/>
            <a:ext cx="3337696" cy="2600454"/>
          </a:xfrm>
          <a:prstGeom prst="rect">
            <a:avLst/>
          </a:prstGeom>
        </p:spPr>
      </p:pic>
      <p:pic>
        <p:nvPicPr>
          <p:cNvPr id="8" name="Picture 7" descr="Capture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9093">
            <a:off x="5207378" y="630173"/>
            <a:ext cx="1805155" cy="2498438"/>
          </a:xfrm>
          <a:prstGeom prst="rect">
            <a:avLst/>
          </a:prstGeom>
        </p:spPr>
      </p:pic>
      <p:pic>
        <p:nvPicPr>
          <p:cNvPr id="9" name="Picture 8" descr="world_flags_globe_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5467350"/>
            <a:ext cx="1390650" cy="1390650"/>
          </a:xfrm>
          <a:prstGeom prst="rect">
            <a:avLst/>
          </a:prstGeom>
        </p:spPr>
      </p:pic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1828800"/>
            <a:ext cx="4595503" cy="3457781"/>
          </a:xfrm>
          <a:prstGeom prst="rect">
            <a:avLst/>
          </a:prstGeom>
        </p:spPr>
      </p:pic>
      <p:pic>
        <p:nvPicPr>
          <p:cNvPr id="11" name="Picture 10" descr="Capture 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1295400"/>
            <a:ext cx="7306695" cy="399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318 C -0.00486 -0.22156 -0.00347 -0.45606 0.02604 -0.47873 C 0.05556 -0.50139 0.13976 -0.11471 0.17066 -0.12211 C 0.20156 -0.12951 0.15781 -0.53377 0.21215 -0.52382 C 0.26649 -0.51388 0.41181 -0.05597 0.49688 -0.06268 C 0.58194 -0.06938 0.66979 -0.47734 0.72292 -0.56476 C 0.77604 -0.65218 0.80139 -0.58349 0.81528 -0.58719 C 0.82917 -0.59089 0.80816 -0.58927 0.80608 -0.58719 C 0.80399 -0.58511 0.80347 -0.58002 0.80295 -0.57493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0.77567 C -0.01598 -0.72895 0.00243 -0.68178 0.0106 -0.62257 C 0.01858 -0.55805 0.02292 -0.48127 0.02657 -0.40449 C 0.03108 -0.32771 0.02657 -0.26318 0.02292 -0.19241 C 0.01858 -0.12697 0.01251 -0.0562 -0.00173 0.00208 C -0.01389 0.06152 -0.03421 0.10846 -0.05643 0.14408 C -0.0769 0.17923 -0.10122 0.20282 -0.12553 0.21485 C -0.14966 0.22641 -0.17414 0.22641 -0.19653 0.21485 C -0.22084 0.20282 -0.24306 0.17299 -0.26146 0.12604 C -0.27969 0.08511 -0.29601 0.03168 -0.304 -0.03261 C -0.31424 -0.09204 -0.31806 -0.17391 -0.31806 -0.23959 C -0.32032 -0.30412 -0.31806 -0.3809 -0.30799 -0.44542 C -0.29792 -0.50463 -0.27969 -0.5518 -0.25539 -0.57539 C -0.23073 -0.59274 -0.2066 -0.56915 -0.19028 -0.52821 C -0.17622 -0.48728 -0.16598 -0.42183 -0.16389 -0.34598 C -0.16389 -0.2692 -0.16598 -0.19866 -0.17622 -0.13922 C -0.18646 -0.07979 -0.18421 -0.06869 -0.22483 0.00833 C -0.26146 0.09112 -0.29792 0.06753 -0.32032 0.07262 C -0.34237 0.07262 -0.3606 0.04926 -0.38282 0.02567 C -0.40747 -0.00301 -0.42761 -0.0562 -0.44202 -0.10338 C -0.45625 -0.15056 -0.46216 -0.20976 -0.47014 -0.30412 C -0.47605 -0.39824 -0.47605 -0.44542 -0.47605 -0.51711 C -0.47605 -0.58765 -0.47605 -0.65842 -0.47605 -0.72895 " pathEditMode="relative" rAng="0" ptsTypes="fffffffffffffffffffffff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5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169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НАСТАВНИ ПРЕДМЕТ: ПРОЈЕКТНА НАСТАВА</vt:lpstr>
      <vt:lpstr>Имали су потпуну слободу при избору. Требало је одабрану земљу представити кроз оно у чему је ученик најбољи. Дозвољено је било користити песму, игру, рецитал, глуму, костим, било какав декор...</vt:lpstr>
      <vt:lpstr>Свака земља имала је  највише  15 секунди за  своје представљање.</vt:lpstr>
      <vt:lpstr>https://www.facebook.com/osmilojevasic/videos/674550210066436/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DigitalnaUcionica1-4</dc:creator>
  <cp:lastModifiedBy>DigitalnaUcionica1-4</cp:lastModifiedBy>
  <cp:revision>14</cp:revision>
  <dcterms:created xsi:type="dcterms:W3CDTF">2020-05-26T09:43:28Z</dcterms:created>
  <dcterms:modified xsi:type="dcterms:W3CDTF">2020-05-26T11:50:00Z</dcterms:modified>
</cp:coreProperties>
</file>